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1" r:id="rId3"/>
    <p:sldId id="259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4" d="100"/>
          <a:sy n="44" d="100"/>
        </p:scale>
        <p:origin x="-72" y="-11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DD472-4136-43AC-8410-04B838321650}" type="datetimeFigureOut">
              <a:rPr lang="en-US" smtClean="0"/>
              <a:t>1/13/2017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B4D1C-38FA-40C4-BED0-58B40C15F6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79944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DD472-4136-43AC-8410-04B838321650}" type="datetimeFigureOut">
              <a:rPr lang="en-US" smtClean="0"/>
              <a:t>1/13/2017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B4D1C-38FA-40C4-BED0-58B40C15F6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5967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DD472-4136-43AC-8410-04B838321650}" type="datetimeFigureOut">
              <a:rPr lang="en-US" smtClean="0"/>
              <a:t>1/13/2017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B4D1C-38FA-40C4-BED0-58B40C15F6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64798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DD472-4136-43AC-8410-04B838321650}" type="datetimeFigureOut">
              <a:rPr lang="en-US" smtClean="0"/>
              <a:t>1/13/2017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B4D1C-38FA-40C4-BED0-58B40C15F6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3259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DD472-4136-43AC-8410-04B838321650}" type="datetimeFigureOut">
              <a:rPr lang="en-US" smtClean="0"/>
              <a:t>1/13/2017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B4D1C-38FA-40C4-BED0-58B40C15F6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1961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DD472-4136-43AC-8410-04B838321650}" type="datetimeFigureOut">
              <a:rPr lang="en-US" smtClean="0"/>
              <a:t>1/13/2017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B4D1C-38FA-40C4-BED0-58B40C15F6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01470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DD472-4136-43AC-8410-04B838321650}" type="datetimeFigureOut">
              <a:rPr lang="en-US" smtClean="0"/>
              <a:t>1/13/2017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B4D1C-38FA-40C4-BED0-58B40C15F6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77474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DD472-4136-43AC-8410-04B838321650}" type="datetimeFigureOut">
              <a:rPr lang="en-US" smtClean="0"/>
              <a:t>1/13/2017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B4D1C-38FA-40C4-BED0-58B40C15F6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55088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DD472-4136-43AC-8410-04B838321650}" type="datetimeFigureOut">
              <a:rPr lang="en-US" smtClean="0"/>
              <a:t>1/13/2017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B4D1C-38FA-40C4-BED0-58B40C15F6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77798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DD472-4136-43AC-8410-04B838321650}" type="datetimeFigureOut">
              <a:rPr lang="en-US" smtClean="0"/>
              <a:t>1/13/2017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B4D1C-38FA-40C4-BED0-58B40C15F6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63771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DD472-4136-43AC-8410-04B838321650}" type="datetimeFigureOut">
              <a:rPr lang="en-US" smtClean="0"/>
              <a:t>1/13/2017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B4D1C-38FA-40C4-BED0-58B40C15F6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72347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7DD472-4136-43AC-8410-04B838321650}" type="datetimeFigureOut">
              <a:rPr lang="en-US" smtClean="0"/>
              <a:t>1/13/2017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BB4D1C-38FA-40C4-BED0-58B40C15F6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81283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Brianstorming</a:t>
            </a:r>
            <a:r>
              <a:rPr lang="en-US" dirty="0" smtClean="0"/>
              <a:t> Ideas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006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Turn chores into a service</a:t>
            </a:r>
          </a:p>
          <a:p>
            <a:pPr lvl="1"/>
            <a:r>
              <a:rPr lang="en-US" dirty="0" smtClean="0"/>
              <a:t>Start a pet walking service</a:t>
            </a:r>
          </a:p>
          <a:p>
            <a:pPr lvl="1"/>
            <a:r>
              <a:rPr lang="en-US" dirty="0" smtClean="0"/>
              <a:t>Clean houses</a:t>
            </a:r>
          </a:p>
          <a:p>
            <a:pPr lvl="1"/>
            <a:r>
              <a:rPr lang="en-US" dirty="0" smtClean="0"/>
              <a:t>Do yard work</a:t>
            </a:r>
          </a:p>
          <a:p>
            <a:r>
              <a:rPr lang="en-US" dirty="0" smtClean="0"/>
              <a:t>Get crafty</a:t>
            </a:r>
          </a:p>
          <a:p>
            <a:pPr lvl="1"/>
            <a:r>
              <a:rPr lang="en-US" dirty="0" smtClean="0"/>
              <a:t>Turn your </a:t>
            </a:r>
            <a:r>
              <a:rPr lang="en-US" dirty="0" err="1" smtClean="0"/>
              <a:t>skils</a:t>
            </a:r>
            <a:r>
              <a:rPr lang="en-US" dirty="0" smtClean="0"/>
              <a:t> at painting or sewing into a business</a:t>
            </a:r>
          </a:p>
          <a:p>
            <a:pPr lvl="1"/>
            <a:r>
              <a:rPr lang="en-US" dirty="0" smtClean="0"/>
              <a:t>Set up an online account</a:t>
            </a:r>
          </a:p>
          <a:p>
            <a:pPr lvl="1"/>
            <a:r>
              <a:rPr lang="en-US" dirty="0" smtClean="0"/>
              <a:t>Take pictures of your artwork or crafts</a:t>
            </a:r>
          </a:p>
          <a:p>
            <a:r>
              <a:rPr lang="en-US" dirty="0" smtClean="0"/>
              <a:t>Name your business</a:t>
            </a:r>
          </a:p>
          <a:p>
            <a:pPr lvl="1"/>
            <a:r>
              <a:rPr lang="en-US" dirty="0" smtClean="0"/>
              <a:t>Brainstorm </a:t>
            </a:r>
            <a:r>
              <a:rPr lang="en-US" dirty="0" err="1" smtClean="0"/>
              <a:t>potntial</a:t>
            </a:r>
            <a:r>
              <a:rPr lang="en-US" dirty="0" smtClean="0"/>
              <a:t> names</a:t>
            </a:r>
          </a:p>
          <a:p>
            <a:pPr lvl="1"/>
            <a:r>
              <a:rPr lang="en-US" dirty="0" smtClean="0"/>
              <a:t>Research to make sure the name does not already exist</a:t>
            </a:r>
          </a:p>
          <a:p>
            <a:pPr lvl="1"/>
            <a:r>
              <a:rPr lang="en-US" dirty="0" smtClean="0"/>
              <a:t>Revise your name if necessary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60912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Conducting Research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Research your market</a:t>
            </a:r>
          </a:p>
          <a:p>
            <a:r>
              <a:rPr lang="en-US" dirty="0" smtClean="0"/>
              <a:t>Find </a:t>
            </a:r>
            <a:r>
              <a:rPr lang="en-US" dirty="0"/>
              <a:t>out who your competitors </a:t>
            </a:r>
            <a:r>
              <a:rPr lang="en-US" dirty="0" smtClean="0"/>
              <a:t>are</a:t>
            </a:r>
          </a:p>
          <a:p>
            <a:r>
              <a:rPr lang="en-US" dirty="0" smtClean="0"/>
              <a:t>What </a:t>
            </a:r>
            <a:r>
              <a:rPr lang="en-US" dirty="0"/>
              <a:t>the need is for </a:t>
            </a:r>
            <a:r>
              <a:rPr lang="en-US" dirty="0" smtClean="0"/>
              <a:t>your </a:t>
            </a:r>
            <a:r>
              <a:rPr lang="en-US" dirty="0"/>
              <a:t>product/service</a:t>
            </a:r>
            <a:endParaRPr lang="en-US" dirty="0" smtClean="0"/>
          </a:p>
          <a:p>
            <a:r>
              <a:rPr lang="en-US" dirty="0" smtClean="0"/>
              <a:t>Determine your target audience</a:t>
            </a:r>
          </a:p>
          <a:p>
            <a:r>
              <a:rPr lang="en-US" dirty="0" smtClean="0"/>
              <a:t>Create </a:t>
            </a:r>
            <a:r>
              <a:rPr lang="en-US" dirty="0"/>
              <a:t>an initial list of potential </a:t>
            </a:r>
            <a:r>
              <a:rPr lang="en-US" dirty="0" smtClean="0"/>
              <a:t>customers</a:t>
            </a:r>
          </a:p>
          <a:p>
            <a:r>
              <a:rPr lang="en-US" dirty="0" smtClean="0"/>
              <a:t>Survey </a:t>
            </a:r>
            <a:r>
              <a:rPr lang="en-US" dirty="0"/>
              <a:t>your target audience</a:t>
            </a:r>
            <a:endParaRPr lang="en-US" dirty="0" smtClean="0"/>
          </a:p>
          <a:p>
            <a:r>
              <a:rPr lang="en-US" dirty="0" smtClean="0"/>
              <a:t>Consider financing</a:t>
            </a:r>
          </a:p>
          <a:p>
            <a:r>
              <a:rPr lang="en-US" dirty="0" smtClean="0"/>
              <a:t>Create </a:t>
            </a:r>
            <a:r>
              <a:rPr lang="en-US" dirty="0"/>
              <a:t>a simple, but detailed </a:t>
            </a:r>
            <a:r>
              <a:rPr lang="en-US" dirty="0" smtClean="0"/>
              <a:t>budget</a:t>
            </a:r>
          </a:p>
          <a:p>
            <a:r>
              <a:rPr lang="en-US" dirty="0" smtClean="0"/>
              <a:t>Detail </a:t>
            </a:r>
            <a:r>
              <a:rPr lang="en-US" dirty="0"/>
              <a:t>how you plan to </a:t>
            </a:r>
            <a:r>
              <a:rPr lang="en-US" dirty="0" smtClean="0"/>
              <a:t>make </a:t>
            </a:r>
            <a:r>
              <a:rPr lang="en-US" dirty="0"/>
              <a:t>money</a:t>
            </a:r>
          </a:p>
        </p:txBody>
      </p:sp>
    </p:spTree>
    <p:extLst>
      <p:ext uri="{BB962C8B-B14F-4D97-AF65-F5344CB8AC3E}">
        <p14:creationId xmlns:p14="http://schemas.microsoft.com/office/powerpoint/2010/main" val="15089989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Implementing Your Plan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err="1" smtClean="0"/>
              <a:t>Aquire</a:t>
            </a:r>
            <a:r>
              <a:rPr lang="en-US" dirty="0" smtClean="0"/>
              <a:t> necessary tools</a:t>
            </a:r>
          </a:p>
          <a:p>
            <a:pPr lvl="1"/>
            <a:r>
              <a:rPr lang="en-US" dirty="0" smtClean="0"/>
              <a:t>Purchase pre-owned equipment</a:t>
            </a:r>
          </a:p>
          <a:p>
            <a:pPr lvl="1"/>
            <a:r>
              <a:rPr lang="en-US" dirty="0" smtClean="0"/>
              <a:t>Ask family and friends to work for you</a:t>
            </a:r>
          </a:p>
          <a:p>
            <a:r>
              <a:rPr lang="en-US" dirty="0" smtClean="0"/>
              <a:t>Market your business</a:t>
            </a:r>
          </a:p>
          <a:p>
            <a:pPr lvl="1"/>
            <a:r>
              <a:rPr lang="en-US" dirty="0" smtClean="0"/>
              <a:t>Create a </a:t>
            </a:r>
            <a:r>
              <a:rPr lang="en-US" dirty="0" err="1" smtClean="0"/>
              <a:t>websiite</a:t>
            </a:r>
            <a:endParaRPr lang="en-US" dirty="0" smtClean="0"/>
          </a:p>
          <a:p>
            <a:pPr lvl="1"/>
            <a:r>
              <a:rPr lang="en-US" dirty="0" smtClean="0"/>
              <a:t>Utilize social media</a:t>
            </a:r>
          </a:p>
          <a:p>
            <a:pPr lvl="1"/>
            <a:r>
              <a:rPr lang="en-US" dirty="0" smtClean="0"/>
              <a:t>Create a business card</a:t>
            </a:r>
          </a:p>
          <a:p>
            <a:r>
              <a:rPr lang="en-US" dirty="0" smtClean="0"/>
              <a:t>Launch your product or service</a:t>
            </a:r>
          </a:p>
          <a:p>
            <a:pPr lvl="1"/>
            <a:r>
              <a:rPr lang="en-US" dirty="0" smtClean="0"/>
              <a:t>Throw a launch party</a:t>
            </a:r>
          </a:p>
          <a:p>
            <a:pPr lvl="1"/>
            <a:r>
              <a:rPr lang="en-US" dirty="0" smtClean="0"/>
              <a:t>Offer “new business” specials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9985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83</TotalTime>
  <Words>156</Words>
  <Application>Microsoft Office PowerPoint</Application>
  <PresentationFormat>On-screen Show (4:3)</PresentationFormat>
  <Paragraphs>34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Brianstorming Ideas</vt:lpstr>
      <vt:lpstr>Conducting Research</vt:lpstr>
      <vt:lpstr>Implementing Your Plan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Student, Gateway</dc:creator>
  <cp:lastModifiedBy>Student, Gateway</cp:lastModifiedBy>
  <cp:revision>9</cp:revision>
  <dcterms:created xsi:type="dcterms:W3CDTF">2017-01-13T20:21:44Z</dcterms:created>
  <dcterms:modified xsi:type="dcterms:W3CDTF">2017-01-13T21:45:02Z</dcterms:modified>
</cp:coreProperties>
</file>